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D4A8"/>
    <a:srgbClr val="FF66CC"/>
    <a:srgbClr val="00CC00"/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749BF8F-8C2E-459D-9D5D-7CA68267A164}" type="datetimeFigureOut">
              <a:rPr lang="en-US" smtClean="0"/>
              <a:pPr/>
              <a:t>11/11/2010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NZ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BE11AF4-EAA1-47BC-98A6-7569E3E0F0DE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wmf"/><Relationship Id="rId7" Type="http://schemas.openxmlformats.org/officeDocument/2006/relationships/image" Target="../media/image7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10" Type="http://schemas.openxmlformats.org/officeDocument/2006/relationships/image" Target="../media/image10.gif"/><Relationship Id="rId4" Type="http://schemas.openxmlformats.org/officeDocument/2006/relationships/image" Target="../media/image4.wmf"/><Relationship Id="rId9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gif"/><Relationship Id="rId4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9.gif"/><Relationship Id="rId7" Type="http://schemas.openxmlformats.org/officeDocument/2006/relationships/image" Target="../media/image20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gif"/><Relationship Id="rId5" Type="http://schemas.openxmlformats.org/officeDocument/2006/relationships/image" Target="../media/image19.gif"/><Relationship Id="rId4" Type="http://schemas.openxmlformats.org/officeDocument/2006/relationships/image" Target="../media/image10.gif"/><Relationship Id="rId9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/>
              <a:t>Mr </a:t>
            </a:r>
            <a:r>
              <a:rPr lang="en-NZ" dirty="0" smtClean="0"/>
              <a:t>   D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Z" dirty="0" smtClean="0"/>
              <a:t>By Hannah , Sara-Jane and Sian.</a:t>
            </a:r>
            <a:endParaRPr lang="en-NZ" dirty="0"/>
          </a:p>
        </p:txBody>
      </p:sp>
      <p:pic>
        <p:nvPicPr>
          <p:cNvPr id="1026" name="Picture 2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26" y="0"/>
            <a:ext cx="1643074" cy="1571636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ntCD1\ClipArt1\j0168038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0"/>
            <a:ext cx="1821485" cy="1560881"/>
          </a:xfrm>
          <a:prstGeom prst="rect">
            <a:avLst/>
          </a:prstGeom>
          <a:noFill/>
        </p:spPr>
      </p:pic>
      <p:pic>
        <p:nvPicPr>
          <p:cNvPr id="1029" name="Picture 5" descr="C:\Program Files\Microsoft Office\Media\CntCD1\ClipArt1\j0168034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30745" y="5589727"/>
            <a:ext cx="1813255" cy="1268273"/>
          </a:xfrm>
          <a:prstGeom prst="rect">
            <a:avLst/>
          </a:prstGeom>
          <a:noFill/>
        </p:spPr>
      </p:pic>
      <p:pic>
        <p:nvPicPr>
          <p:cNvPr id="1030" name="Picture 6" descr="C:\Program Files\Microsoft Office\Media\CntCD1\ClipArt1\j0186284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2357430"/>
            <a:ext cx="1070374" cy="1124599"/>
          </a:xfrm>
          <a:prstGeom prst="rect">
            <a:avLst/>
          </a:prstGeom>
          <a:noFill/>
        </p:spPr>
      </p:pic>
      <p:pic>
        <p:nvPicPr>
          <p:cNvPr id="1033" name="Picture 9" descr="C:\Program Files\Microsoft Office\Media\CntCD1\ClipArt2\j0232431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5346071"/>
            <a:ext cx="1967620" cy="1511929"/>
          </a:xfrm>
          <a:prstGeom prst="rect">
            <a:avLst/>
          </a:prstGeom>
          <a:noFill/>
        </p:spPr>
      </p:pic>
      <p:pic>
        <p:nvPicPr>
          <p:cNvPr id="1035" name="Picture 11" descr="C:\Program Files\Microsoft Office\Media\CntCD1\Photo1\j01786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714488"/>
            <a:ext cx="2643174" cy="3000396"/>
          </a:xfrm>
          <a:prstGeom prst="rect">
            <a:avLst/>
          </a:prstGeom>
          <a:noFill/>
        </p:spPr>
      </p:pic>
      <p:pic>
        <p:nvPicPr>
          <p:cNvPr id="3074" name="Picture 2" descr="C:\Program Files\Microsoft Office\Media\CntCD1\Animated\j017821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40" y="2786058"/>
            <a:ext cx="619127" cy="619127"/>
          </a:xfrm>
          <a:prstGeom prst="rect">
            <a:avLst/>
          </a:prstGeom>
          <a:noFill/>
        </p:spPr>
      </p:pic>
      <p:pic>
        <p:nvPicPr>
          <p:cNvPr id="3075" name="Picture 3" descr="C:\Program Files\Microsoft Office\Media\CntCD1\Animated\j0178224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6644" y="2857496"/>
            <a:ext cx="547689" cy="547689"/>
          </a:xfrm>
          <a:prstGeom prst="rect">
            <a:avLst/>
          </a:prstGeom>
          <a:noFill/>
        </p:spPr>
      </p:pic>
      <p:pic>
        <p:nvPicPr>
          <p:cNvPr id="3076" name="Picture 4" descr="C:\Program Files\Microsoft Office\Media\CntCD1\Animated\j0178210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01024" y="2857496"/>
            <a:ext cx="547689" cy="547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242048" cy="1143000"/>
          </a:xfr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NZ" dirty="0" smtClean="0"/>
              <a:t>               earning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NZ" dirty="0" smtClean="0"/>
              <a:t>Mr D makes learning fun he plays around but he manages to teach us a lot, he has taught us a lot of math , spelling , reading and language.  </a:t>
            </a:r>
            <a:endParaRPr lang="en-NZ" dirty="0"/>
          </a:p>
        </p:txBody>
      </p:sp>
      <p:pic>
        <p:nvPicPr>
          <p:cNvPr id="1028" name="Picture 4" descr="C:\Program Files\Microsoft Office\Media\CntCD1\ClipArt4\j025259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932961"/>
            <a:ext cx="3071834" cy="34648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Smiley Face 7"/>
          <p:cNvSpPr/>
          <p:nvPr/>
        </p:nvSpPr>
        <p:spPr>
          <a:xfrm>
            <a:off x="4643438" y="5572140"/>
            <a:ext cx="571504" cy="500066"/>
          </a:xfrm>
          <a:prstGeom prst="smileyFace">
            <a:avLst/>
          </a:prstGeom>
          <a:solidFill>
            <a:srgbClr val="FF66CC"/>
          </a:solidFill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1026" name="Picture 2" descr="C:\Program Files\Microsoft Office\Media\CntCD1\Animated\j01782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642918"/>
            <a:ext cx="785818" cy="1023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     ut door activates ! 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NZ" dirty="0" smtClean="0"/>
              <a:t>Mr D does fun games with us and is very athletic we usually plays catch , through and sometimes none stop cricket. HE IS FUN!</a:t>
            </a:r>
            <a:endParaRPr lang="en-NZ" dirty="0"/>
          </a:p>
        </p:txBody>
      </p:sp>
      <p:pic>
        <p:nvPicPr>
          <p:cNvPr id="2052" name="Picture 4" descr="C:\Program Files\Microsoft Office\Media\CntCD1\ClipArt7\j031252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000372"/>
            <a:ext cx="1741018" cy="176204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98" name="Picture 2" descr="C:\Program Files\Microsoft Office\Media\CntCD1\Animated\j017822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85794"/>
            <a:ext cx="666750" cy="666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00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389098" y="3214686"/>
            <a:ext cx="3429000" cy="1357322"/>
          </a:xfrm>
        </p:spPr>
        <p:txBody>
          <a:bodyPr>
            <a:noAutofit/>
          </a:bodyPr>
          <a:lstStyle/>
          <a:p>
            <a:r>
              <a:rPr lang="en-NZ" sz="2400" dirty="0" smtClean="0"/>
              <a:t>Mr D is very creative he is fun , he is very serious with his learning  we all think he wants us to have good grades. Most people think he’s scary but he’s not. </a:t>
            </a:r>
            <a:endParaRPr lang="en-NZ" sz="2400" dirty="0"/>
          </a:p>
        </p:txBody>
      </p:sp>
      <p:pic>
        <p:nvPicPr>
          <p:cNvPr id="3074" name="Picture 2" descr="C:\Program Files\Microsoft Office\Media\CntCD1\ClipArt4\j024069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3740896" cy="240342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075" name="Picture 3" descr="C:\Program Files\Microsoft Office\Media\CntCD1\ClipArt6\j029547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740">
            <a:off x="1857356" y="3214686"/>
            <a:ext cx="2260710" cy="255378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143504" y="1071546"/>
            <a:ext cx="3674594" cy="2214578"/>
          </a:xfrm>
        </p:spPr>
        <p:txBody>
          <a:bodyPr/>
          <a:lstStyle/>
          <a:p>
            <a:r>
              <a:rPr lang="en-NZ" dirty="0" smtClean="0"/>
              <a:t>    Reat       eacher </a:t>
            </a:r>
            <a:endParaRPr lang="en-NZ" dirty="0"/>
          </a:p>
        </p:txBody>
      </p:sp>
      <p:pic>
        <p:nvPicPr>
          <p:cNvPr id="5" name="Picture 3" descr="C:\Program Files\Microsoft Office\Media\CntCD1\ClipArt4\j0267138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428868"/>
            <a:ext cx="745823" cy="811637"/>
          </a:xfrm>
          <a:prstGeom prst="rect">
            <a:avLst/>
          </a:prstGeom>
          <a:noFill/>
        </p:spPr>
      </p:pic>
      <p:pic>
        <p:nvPicPr>
          <p:cNvPr id="3076" name="Picture 4" descr="C:\Program Files\Microsoft Office\Media\CntCD1\Animated\j017822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2571744"/>
            <a:ext cx="666750" cy="666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1003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NZ" dirty="0" smtClean="0"/>
              <a:t>Thank you Mr D !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8662" y="1357298"/>
            <a:ext cx="6393626" cy="1291209"/>
          </a:xfrm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en-NZ" sz="3200" dirty="0" smtClean="0"/>
              <a:t>Created </a:t>
            </a:r>
            <a:r>
              <a:rPr lang="en-NZ" sz="3200" dirty="0" smtClean="0"/>
              <a:t>by   </a:t>
            </a:r>
            <a:r>
              <a:rPr lang="en-NZ" sz="3200" dirty="0" smtClean="0"/>
              <a:t>Hannah, </a:t>
            </a:r>
            <a:r>
              <a:rPr lang="en-NZ" sz="3200" dirty="0" smtClean="0"/>
              <a:t>  Sian </a:t>
            </a:r>
            <a:r>
              <a:rPr lang="en-NZ" sz="3200" dirty="0" smtClean="0"/>
              <a:t>and </a:t>
            </a:r>
            <a:r>
              <a:rPr lang="en-NZ" sz="3200" dirty="0" smtClean="0"/>
              <a:t>Sara-  J ane</a:t>
            </a:r>
            <a:r>
              <a:rPr lang="en-NZ" sz="3200" dirty="0" smtClean="0"/>
              <a:t>.</a:t>
            </a:r>
            <a:endParaRPr lang="en-NZ" sz="3200" dirty="0"/>
          </a:p>
        </p:txBody>
      </p:sp>
      <p:sp>
        <p:nvSpPr>
          <p:cNvPr id="4" name="Smiley Face 3"/>
          <p:cNvSpPr/>
          <p:nvPr/>
        </p:nvSpPr>
        <p:spPr>
          <a:xfrm>
            <a:off x="2928926" y="5143512"/>
            <a:ext cx="1571636" cy="1428760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2050" name="Picture 2" descr="C:\Program Files\Microsoft Office\Media\CntCD1\Animated\j017821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714356"/>
            <a:ext cx="666750" cy="666750"/>
          </a:xfrm>
          <a:prstGeom prst="rect">
            <a:avLst/>
          </a:prstGeom>
          <a:noFill/>
        </p:spPr>
      </p:pic>
      <p:pic>
        <p:nvPicPr>
          <p:cNvPr id="2051" name="Picture 3" descr="C:\Program Files\Microsoft Office\Media\CntCD1\Animated\j017822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714356"/>
            <a:ext cx="666750" cy="666750"/>
          </a:xfrm>
          <a:prstGeom prst="rect">
            <a:avLst/>
          </a:prstGeom>
          <a:noFill/>
        </p:spPr>
      </p:pic>
      <p:pic>
        <p:nvPicPr>
          <p:cNvPr id="2052" name="Picture 4" descr="C:\Program Files\Microsoft Office\Media\CntCD1\Animated\j017821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714356"/>
            <a:ext cx="666750" cy="666750"/>
          </a:xfrm>
          <a:prstGeom prst="rect">
            <a:avLst/>
          </a:prstGeom>
          <a:noFill/>
        </p:spPr>
      </p:pic>
      <p:pic>
        <p:nvPicPr>
          <p:cNvPr id="2053" name="Picture 5" descr="C:\Program Files\Microsoft Office\Media\CntCD1\Animated\j028397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5072074"/>
            <a:ext cx="1185864" cy="976594"/>
          </a:xfrm>
          <a:prstGeom prst="rect">
            <a:avLst/>
          </a:prstGeom>
          <a:noFill/>
        </p:spPr>
      </p:pic>
      <p:pic>
        <p:nvPicPr>
          <p:cNvPr id="2054" name="Picture 6" descr="C:\Program Files\Microsoft Office\Media\CntCD1\Animated\j017822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2786058"/>
            <a:ext cx="666750" cy="666750"/>
          </a:xfrm>
          <a:prstGeom prst="rect">
            <a:avLst/>
          </a:prstGeom>
          <a:noFill/>
        </p:spPr>
      </p:pic>
      <p:pic>
        <p:nvPicPr>
          <p:cNvPr id="2055" name="Picture 7" descr="C:\Program Files\Microsoft Office\Media\CntCD1\Animated\j017821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1643050"/>
            <a:ext cx="476251" cy="476251"/>
          </a:xfrm>
          <a:prstGeom prst="rect">
            <a:avLst/>
          </a:prstGeom>
          <a:noFill/>
        </p:spPr>
      </p:pic>
      <p:pic>
        <p:nvPicPr>
          <p:cNvPr id="2056" name="Picture 8" descr="C:\Program Files\Microsoft Office\Media\CntCD1\Animated\j017822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6" y="1643050"/>
            <a:ext cx="452436" cy="452436"/>
          </a:xfrm>
          <a:prstGeom prst="rect">
            <a:avLst/>
          </a:prstGeom>
          <a:noFill/>
        </p:spPr>
      </p:pic>
      <p:pic>
        <p:nvPicPr>
          <p:cNvPr id="2057" name="Picture 9" descr="C:\Program Files\Microsoft Office\Media\CntCD1\Animated\j017822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4876" y="2143116"/>
            <a:ext cx="476250" cy="476250"/>
          </a:xfrm>
          <a:prstGeom prst="rect">
            <a:avLst/>
          </a:prstGeom>
          <a:noFill/>
        </p:spPr>
      </p:pic>
      <p:pic>
        <p:nvPicPr>
          <p:cNvPr id="2058" name="Picture 10" descr="C:\Program Files\Microsoft Office\Media\CntCD1\Animated\j0178216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0" y="2143116"/>
            <a:ext cx="452436" cy="452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93</TotalTime>
  <Words>129</Words>
  <Application>Microsoft Office PowerPoint</Application>
  <PresentationFormat>On-screen Show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Opulent</vt:lpstr>
      <vt:lpstr>Mr    D</vt:lpstr>
      <vt:lpstr>               earning</vt:lpstr>
      <vt:lpstr>     ut door activates !  </vt:lpstr>
      <vt:lpstr>    Reat       eacher </vt:lpstr>
      <vt:lpstr>Thank you Mr D !</vt:lpstr>
    </vt:vector>
  </TitlesOfParts>
  <Company>Pukekohe Hill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 D</dc:title>
  <dc:creator>Administrator</dc:creator>
  <cp:lastModifiedBy>Administrator</cp:lastModifiedBy>
  <cp:revision>16</cp:revision>
  <dcterms:created xsi:type="dcterms:W3CDTF">2010-11-01T22:52:07Z</dcterms:created>
  <dcterms:modified xsi:type="dcterms:W3CDTF">2010-11-11T01:10:01Z</dcterms:modified>
</cp:coreProperties>
</file>